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6" r:id="rId3"/>
    <p:sldId id="318" r:id="rId4"/>
    <p:sldId id="317" r:id="rId5"/>
    <p:sldId id="319" r:id="rId6"/>
    <p:sldId id="320" r:id="rId7"/>
    <p:sldId id="309" r:id="rId8"/>
    <p:sldId id="308" r:id="rId9"/>
    <p:sldId id="321" r:id="rId10"/>
    <p:sldId id="323" r:id="rId11"/>
    <p:sldId id="322" r:id="rId12"/>
    <p:sldId id="31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>
        <p:scale>
          <a:sx n="76" d="100"/>
          <a:sy n="76" d="100"/>
        </p:scale>
        <p:origin x="-11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F9152A50-B90B-4519-914A-B54E77F6D8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9DF35B9C-9E62-4D68-965E-B335405EC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58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34520250-64F4-4256-8551-E6142D75044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82F80ADF-62BD-483C-8AD2-62E371DCB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7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316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5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4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95775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7810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400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9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33217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298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88BC1-BF25-4DCC-B1E1-A9DE62F8E0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C0B039-7D08-4793-A15E-467D12202B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6010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905000"/>
            <a:ext cx="3810000" cy="3429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sz="54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LEq</a:t>
            </a:r>
            <a:r>
              <a:rPr lang="en-US" sz="54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US" sz="54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sz="54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US" sz="54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sz="3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US" sz="3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sz="3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US" sz="3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sz="3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AP World History</a:t>
            </a:r>
            <a:br>
              <a:rPr lang="en-US" sz="3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endParaRPr lang="en-US" sz="3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the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factual historical information that you know because you do all of your homework and you study like a boss.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Think nouns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People, places (regions, cities, empires), things, traded items, technology, events, policies, plants, animals…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get the idea. </a:t>
            </a: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7688" y="533400"/>
            <a:ext cx="37449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evidence?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depends on your thesis (and its level of complexity).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similarity and one difference = 2 body paragraphs.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Two changes and one continuity = 3 body paragraphs.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Four effects = 4 body paragraphs.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33398"/>
            <a:ext cx="58769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body paragraphs?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0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599" y="1371600"/>
            <a:ext cx="77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Restate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 rephrase your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just wrote the essay.  Your original thesis statement was probably not all that good.  So rewrite it differently.  It’s bound to be better because you just wrote the essay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look at your original thesis.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make a connection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is something you wrote a lot like something else you studied?  Like something from a different region or different time period.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448270"/>
            <a:ext cx="34531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LEQ Conclusion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LEQ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63374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Context</a:t>
            </a:r>
          </a:p>
          <a:p>
            <a:r>
              <a:rPr lang="en-US" dirty="0" smtClean="0"/>
              <a:t>Thesis Statement</a:t>
            </a:r>
          </a:p>
          <a:p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Need 8 specific, relevant pieces of evidence.</a:t>
            </a:r>
          </a:p>
          <a:p>
            <a:pPr lvl="1"/>
            <a:r>
              <a:rPr lang="en-US" dirty="0" smtClean="0"/>
              <a:t>The evidence must support an argument.</a:t>
            </a:r>
          </a:p>
          <a:p>
            <a:pPr lvl="2"/>
            <a:r>
              <a:rPr lang="en-US" dirty="0" smtClean="0"/>
              <a:t>Topic sentences and extending will help.</a:t>
            </a:r>
          </a:p>
          <a:p>
            <a:r>
              <a:rPr lang="en-US" dirty="0" smtClean="0"/>
              <a:t>Must address a historical thinking skill (comparison, continuity and change over time, causation).</a:t>
            </a:r>
          </a:p>
          <a:p>
            <a:r>
              <a:rPr lang="en-US" dirty="0" smtClean="0"/>
              <a:t>Must be complex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1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historically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3374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Your essay will address one historical thinking skill.</a:t>
            </a:r>
          </a:p>
          <a:p>
            <a:r>
              <a:rPr lang="en-US" sz="2400" dirty="0" smtClean="0"/>
              <a:t>The prompt (and your preference) will dictate what skill you use.</a:t>
            </a:r>
          </a:p>
          <a:p>
            <a:pPr lvl="1"/>
            <a:r>
              <a:rPr lang="en-US" sz="2400" dirty="0" smtClean="0"/>
              <a:t>Comparison (compare and contrast)</a:t>
            </a:r>
          </a:p>
          <a:p>
            <a:pPr lvl="1"/>
            <a:r>
              <a:rPr lang="en-US" sz="2400" dirty="0" smtClean="0"/>
              <a:t>Continuity and Change Over Time (CCOT)</a:t>
            </a:r>
          </a:p>
          <a:p>
            <a:pPr lvl="1"/>
            <a:r>
              <a:rPr lang="en-US" sz="2400" dirty="0" smtClean="0"/>
              <a:t>Causation (Causes – Effects – or both Causes and Effects).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945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Thinking historically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33742" cy="5257800"/>
          </a:xfrm>
        </p:spPr>
        <p:txBody>
          <a:bodyPr/>
          <a:lstStyle/>
          <a:p>
            <a:r>
              <a:rPr lang="en-US" sz="3200" dirty="0" smtClean="0"/>
              <a:t>Comparison (and contrast) = Take two things (empires, trade routes, etc.) and argue they are more similar or different.</a:t>
            </a:r>
          </a:p>
          <a:p>
            <a:pPr lvl="1"/>
            <a:r>
              <a:rPr lang="en-US" sz="3200" dirty="0" smtClean="0"/>
              <a:t>Must have one similarity and one difference.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7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Thinking historically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Continuity and Change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633742" cy="3593591"/>
          </a:xfrm>
        </p:spPr>
        <p:txBody>
          <a:bodyPr/>
          <a:lstStyle/>
          <a:p>
            <a:r>
              <a:rPr lang="en-US" sz="3200" dirty="0" smtClean="0"/>
              <a:t>Argue the extent to which something changed over a period of time.</a:t>
            </a:r>
          </a:p>
          <a:p>
            <a:pPr lvl="1"/>
            <a:r>
              <a:rPr lang="en-US" sz="2800" dirty="0" smtClean="0"/>
              <a:t>Need to address at least one thing that changed and one thing that stayed the same.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4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/>
              <a:t>Thinking historically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633742" cy="359359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Argue about the major causes of an event.</a:t>
            </a:r>
          </a:p>
          <a:p>
            <a:pPr marL="0" indent="0">
              <a:buNone/>
            </a:pPr>
            <a:r>
              <a:rPr lang="en-US" sz="3200" dirty="0" smtClean="0"/>
              <a:t>or</a:t>
            </a:r>
          </a:p>
          <a:p>
            <a:r>
              <a:rPr lang="en-US" sz="3200" dirty="0" smtClean="0"/>
              <a:t>Argue about the major effects of the event.</a:t>
            </a:r>
          </a:p>
          <a:p>
            <a:pPr lvl="1"/>
            <a:r>
              <a:rPr lang="en-US" sz="2600" dirty="0" smtClean="0"/>
              <a:t>Include at least 2 causes or 2 effects.  Should have more!</a:t>
            </a:r>
          </a:p>
          <a:p>
            <a:r>
              <a:rPr lang="en-US" sz="2800" dirty="0" smtClean="0"/>
              <a:t>You may even addresses the causes and effects of an event.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6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8599"/>
            <a:ext cx="7467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Prompt: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Period 600 BCE to 600 CE different factors led to imperial expansion and consolidation.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an argument that evaluates how such factors led to the expansion and consolidation of one or more empires in this time period.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What historical thinking skill would you choose?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 chose Causation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 like the DBQ: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Thesis statement</a:t>
            </a: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7688" y="533400"/>
            <a:ext cx="357822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LEQ: Introduction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to the DBQ.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Topic sentence (steal from the thesis and the prompt).  May transition into the thesis.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(has to come from your head).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Extend (argue, connect, analyze).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Really good essays will get into the why and how.</a:t>
            </a: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7688" y="533400"/>
            <a:ext cx="461857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LEQ: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Body paragraphs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20158</TotalTime>
  <Words>517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Badge</vt:lpstr>
      <vt:lpstr>The LEq    AP World History </vt:lpstr>
      <vt:lpstr>LEQ components</vt:lpstr>
      <vt:lpstr>Thinking historically</vt:lpstr>
      <vt:lpstr>Thinking historically Comparison</vt:lpstr>
      <vt:lpstr>Thinking historically Continuity and Change over time</vt:lpstr>
      <vt:lpstr>Thinking historically causation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Gerl, Brian</cp:lastModifiedBy>
  <cp:revision>328</cp:revision>
  <cp:lastPrinted>2019-09-25T23:03:45Z</cp:lastPrinted>
  <dcterms:created xsi:type="dcterms:W3CDTF">2012-08-13T02:19:18Z</dcterms:created>
  <dcterms:modified xsi:type="dcterms:W3CDTF">2019-09-25T23:03:59Z</dcterms:modified>
</cp:coreProperties>
</file>